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08/21/2025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4867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JULY 24, 2025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 REPORT/BILS PAYABLE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 REPORT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 ENFORCEMENT APPOINTMENT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  <a:endParaRPr lang="en-U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7/24/2025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93,591.67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1,083.80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6,629.82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92,579.06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4,109.23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1,145.46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25,220.38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1,157.37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126.48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180.37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45,500.64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30,365.33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7,274.74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263,383.50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573,165.13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	4,226.88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None/ Paid in full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16434</TotalTime>
  <Words>196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Aptos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284</cp:revision>
  <dcterms:created xsi:type="dcterms:W3CDTF">2019-10-03T16:39:17Z</dcterms:created>
  <dcterms:modified xsi:type="dcterms:W3CDTF">2025-09-08T15:07:21Z</dcterms:modified>
</cp:coreProperties>
</file>